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Host Grotesk Medium"/>
      <p:regular r:id="rId18"/>
    </p:embeddedFont>
    <p:embeddedFont>
      <p:font typeface="Host Grotesk Medium"/>
      <p:regular r:id="rId19"/>
    </p:embeddedFont>
    <p:embeddedFont>
      <p:font typeface="Host Grotesk Medium"/>
      <p:regular r:id="rId20"/>
    </p:embeddedFont>
    <p:embeddedFont>
      <p:font typeface="Host Grotesk Medium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example@example.com" TargetMode="External"/><Relationship Id="rId4" Type="http://schemas.openxmlformats.org/officeDocument/2006/relationships/hyperlink" Target="https://github.com/your-repo" TargetMode="External"/><Relationship Id="rId1" Type="http://schemas.openxmlformats.org/officeDocument/2006/relationships/image" Target="../media/image-11-1.png"/><Relationship Id="rId3" Type="http://schemas.openxmlformats.org/officeDocument/2006/relationships/image" Target="../media/image-11-2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14136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Building a Seamless Shopping Experience with React.js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151947"/>
            <a:ext cx="7556421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our presentation on the development of a cutting-edge frontend-only eCommerce application. This project showcases the power of React.js in creating intuitive and highly responsive user interfaces for modern web applications.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5283041"/>
            <a:ext cx="317540" cy="317540"/>
          </a:xfrm>
          <a:prstGeom prst="roundRect">
            <a:avLst>
              <a:gd name="adj" fmla="val 28793492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290661"/>
            <a:ext cx="302300" cy="302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6908" y="5268158"/>
            <a:ext cx="1685925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ANKUR DAS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690" y="820579"/>
            <a:ext cx="7406045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Scope: Expanding Horizons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0" y="1700213"/>
            <a:ext cx="570548" cy="5705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68887" y="1860590"/>
            <a:ext cx="237744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Backend Integration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568887" y="2271832"/>
            <a:ext cx="68144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Connecting with a robust backend API for dynamic data fetching, order processing, and user management.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90" y="3317558"/>
            <a:ext cx="570548" cy="5705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68887" y="3477935"/>
            <a:ext cx="237744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User Authentication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568887" y="3889177"/>
            <a:ext cx="68144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secure login, registration, and user profile management.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90" y="4649748"/>
            <a:ext cx="570548" cy="57054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68887" y="4810125"/>
            <a:ext cx="320492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Payment Gateway Integration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568887" y="5221367"/>
            <a:ext cx="68144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Enabling secure and seamless online transactions through popular payment providers.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90" y="6267093"/>
            <a:ext cx="570548" cy="57054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68887" y="6427470"/>
            <a:ext cx="237744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Admin Dashboard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568887" y="6838712"/>
            <a:ext cx="68144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Developing a dedicated interface for managing products, orders, users, and site content.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1051"/>
            <a:ext cx="656784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Takeaways &amp; Next Steps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57964"/>
            <a:ext cx="1304282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React.js eCommerce frontend app demonstrates the immense potential of modern web technologies to create engaging, high-performance user experiences. We've successfully built a responsive, feature-rich platform that sets the stage for exciting future developments.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6509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Next Steps: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4320659"/>
            <a:ext cx="130428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Initiate backend development and API integration.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687729"/>
            <a:ext cx="130428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user authentication and payment gateway solutions.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054798"/>
            <a:ext cx="130428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Begin development of the comprehensive admin dashboard.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421868"/>
            <a:ext cx="130428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Continuously refine UI/UX based on user feedback and analytics.</a:t>
            </a:r>
            <a:endParaRPr lang="en-US" sz="1550" dirty="0"/>
          </a:p>
        </p:txBody>
      </p:sp>
      <p:pic>
        <p:nvPicPr>
          <p:cNvPr id="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5942767"/>
            <a:ext cx="1374338" cy="545783"/>
          </a:xfrm>
          <a:prstGeom prst="rect">
            <a:avLst/>
          </a:prstGeom>
        </p:spPr>
      </p:pic>
      <p:pic>
        <p:nvPicPr>
          <p:cNvPr id="10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307" y="5942767"/>
            <a:ext cx="1903690" cy="5457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081" y="446842"/>
            <a:ext cx="4202192" cy="507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Presentation Roadmap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650081" y="1279803"/>
            <a:ext cx="365641" cy="365641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10982" y="1310223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178242" y="1335643"/>
            <a:ext cx="2418398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Introduction to the Project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178242" y="1686997"/>
            <a:ext cx="12802076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brief overview of our eCommerce frontend application built with React.js.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650081" y="2255758"/>
            <a:ext cx="365641" cy="365641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10982" y="2286179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78242" y="2311598"/>
            <a:ext cx="2031563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Core Objectives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178242" y="2662952"/>
            <a:ext cx="12802076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Defining the primary goals for this user-centric and responsive application.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650081" y="3231713"/>
            <a:ext cx="365641" cy="365641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10982" y="3262134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1178242" y="3287554"/>
            <a:ext cx="2031563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Technology Stack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178242" y="3638907"/>
            <a:ext cx="12802076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Exploring the key technologies and libraries empowering our application.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650081" y="4207669"/>
            <a:ext cx="365641" cy="365641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0982" y="4238089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1178242" y="4263509"/>
            <a:ext cx="2031563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Features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178242" y="4614863"/>
            <a:ext cx="12802076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Highlighting the functionalities that enhance the user shopping journey.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650081" y="5183624"/>
            <a:ext cx="365641" cy="365641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10982" y="5214045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5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1178242" y="5239464"/>
            <a:ext cx="2031563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Visual Overview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178242" y="5590818"/>
            <a:ext cx="12802076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glimpse into the application's interface through screenshots.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650081" y="6159579"/>
            <a:ext cx="365641" cy="365641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10982" y="6190000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6</a:t>
            </a:r>
            <a:endParaRPr lang="en-US" sz="1900" dirty="0"/>
          </a:p>
        </p:txBody>
      </p:sp>
      <p:sp>
        <p:nvSpPr>
          <p:cNvPr id="25" name="Text 23"/>
          <p:cNvSpPr/>
          <p:nvPr/>
        </p:nvSpPr>
        <p:spPr>
          <a:xfrm>
            <a:off x="1178242" y="6215420"/>
            <a:ext cx="2304693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Development Challenges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1178242" y="6566773"/>
            <a:ext cx="12802076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Addressing the hurdles overcome during the development process.</a:t>
            </a:r>
            <a:endParaRPr lang="en-US" sz="1250" dirty="0"/>
          </a:p>
        </p:txBody>
      </p:sp>
      <p:sp>
        <p:nvSpPr>
          <p:cNvPr id="27" name="Shape 25"/>
          <p:cNvSpPr/>
          <p:nvPr/>
        </p:nvSpPr>
        <p:spPr>
          <a:xfrm>
            <a:off x="650081" y="7135535"/>
            <a:ext cx="365641" cy="365641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10982" y="7165955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7</a:t>
            </a:r>
            <a:endParaRPr lang="en-US" sz="1900" dirty="0"/>
          </a:p>
        </p:txBody>
      </p:sp>
      <p:sp>
        <p:nvSpPr>
          <p:cNvPr id="29" name="Text 27"/>
          <p:cNvSpPr/>
          <p:nvPr/>
        </p:nvSpPr>
        <p:spPr>
          <a:xfrm>
            <a:off x="1178242" y="7191375"/>
            <a:ext cx="2031563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Enhancements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1178242" y="7542728"/>
            <a:ext cx="12802076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Outlining the exciting potential for future growth and expansion.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48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9452"/>
            <a:ext cx="1077908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Introduction: Crafting the Future of eCommerce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5107186"/>
            <a:ext cx="1304282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is a frontend-only eCommerce application meticulously crafted using React.js. Our primary purpose was to demonstrate the capabilities of modern web development in creating rich, interactive, and highly performant user interfaces.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5925741"/>
            <a:ext cx="1304282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core idea was to build a robust, scalable, and delightful shopping experience that serves as a foundation for future full-stack integrations. It emphasizes intuitive navigation, smooth user flows, and an engaging visual aesthetic, all powered by React's component-based architecture.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358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Our Core Objective: User-Centric &amp; Responsive Design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581400"/>
            <a:ext cx="7556421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main objective of this project was to build a highly user-friendly and responsive eCommerce frontend application. Leveraging the power of React.js, we focused on creating an intuitive shopping experience that adapts seamlessly across all devices, from desktops to mobile phones.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995267"/>
            <a:ext cx="7556421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to this objective was ensuring optimal performance, fast loading times, and a smooth, engaging user journey. We aimed for a clean, modern aesthetic combined with robust functionality, setting a new standard for frontend eCommerce applications.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5816"/>
            <a:ext cx="888682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Under the Hood: Our Technology Stack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819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React.js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390424"/>
            <a:ext cx="6279356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foundation of our application, providing a declarative and component-based approach to building dynamic user interfaces. Its efficiency and vibrant ecosystem were crucial for rapid development.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564874" y="28819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React Router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564874" y="3390424"/>
            <a:ext cx="6279356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Essential for handling navigation within the single-page application. It ensures a seamless user experience by enabling client-side routing, making the app feel fast and fluid.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8835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CSS3 / SASS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3790" y="5392103"/>
            <a:ext cx="6279356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Utilized for styling, ensuring a visually appealing and consistent design across the application. We implemented modern CSS techniques for responsiveness and elegant aesthetics.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48835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JavaScript (ES6+)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564874" y="5392103"/>
            <a:ext cx="6279356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primary programming language, leveraging its latest features for cleaner, more efficient, and robust code. This allowed for advanced functionalities and improved developer experience.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48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60658"/>
            <a:ext cx="1000506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Features: A Seamless Shopping Journey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4278392"/>
            <a:ext cx="6422231" cy="1436489"/>
          </a:xfrm>
          <a:prstGeom prst="roundRect">
            <a:avLst>
              <a:gd name="adj" fmla="val 58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9768" y="4484370"/>
            <a:ext cx="275713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Dynamic Product Listing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9768" y="4913590"/>
            <a:ext cx="601027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intuitive display of products with filtering and sorting options for easy browsing.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379" y="4278392"/>
            <a:ext cx="6422231" cy="1436489"/>
          </a:xfrm>
          <a:prstGeom prst="roundRect">
            <a:avLst>
              <a:gd name="adj" fmla="val 58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20357" y="4484370"/>
            <a:ext cx="290691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Interactive Shopping Cart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20357" y="4913590"/>
            <a:ext cx="601027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add, remove, and update product quantities with real-time total calculations.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93790" y="5913239"/>
            <a:ext cx="6422231" cy="1436489"/>
          </a:xfrm>
          <a:prstGeom prst="roundRect">
            <a:avLst>
              <a:gd name="adj" fmla="val 58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9768" y="61192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Responsive Design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99768" y="6548438"/>
            <a:ext cx="601027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Optimized layout for a consistent and enjoyable experience across desktops, tablets, and mobile devices.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379" y="5913239"/>
            <a:ext cx="6422231" cy="1436489"/>
          </a:xfrm>
          <a:prstGeom prst="roundRect">
            <a:avLst>
              <a:gd name="adj" fmla="val 58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20357" y="61192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Client-Side Routing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620357" y="6548438"/>
            <a:ext cx="601027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navigation between different sections of the app without full page reloads, using React Router.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6890"/>
            <a:ext cx="1171134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Application Walkthrough: Visualizing the Experience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0298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Home Page</a:t>
            </a:r>
            <a:endParaRPr lang="en-US" sz="1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36382"/>
            <a:ext cx="4025741" cy="2301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960864"/>
            <a:ext cx="402574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5311259" y="290298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Cart Page</a:t>
            </a:r>
            <a:endParaRPr lang="en-US" sz="19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259" y="3436382"/>
            <a:ext cx="4024313" cy="230671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11259" y="5966341"/>
            <a:ext cx="402431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9827300" y="290298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Payment Page</a:t>
            </a:r>
            <a:endParaRPr lang="en-US" sz="19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300" y="3436382"/>
            <a:ext cx="4019788" cy="229159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27300" y="5951220"/>
            <a:ext cx="402431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41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Product Page</a:t>
            </a:r>
            <a:endParaRPr lang="en-US" sz="1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77515"/>
            <a:ext cx="4025741" cy="23012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1997"/>
            <a:ext cx="402574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311259" y="24441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SignUp Page</a:t>
            </a:r>
            <a:endParaRPr lang="en-US" sz="19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259" y="2977515"/>
            <a:ext cx="4024313" cy="23067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11259" y="5507474"/>
            <a:ext cx="402431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9827300" y="24441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Checkout Page</a:t>
            </a:r>
            <a:endParaRPr lang="en-US" sz="19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300" y="2977515"/>
            <a:ext cx="4024313" cy="23025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27300" y="5503307"/>
            <a:ext cx="402431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758" y="532090"/>
            <a:ext cx="7599283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Navigating Development Challenges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548318" y="2245638"/>
            <a:ext cx="7309723" cy="869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Developing a sophisticated frontend application always presents unique challenges that push the boundaries of technical expertise and design creativity. Our journey was no exception.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258758" y="2028468"/>
            <a:ext cx="22860" cy="1303377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758" y="3549015"/>
            <a:ext cx="965478" cy="13827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17237" y="3742015"/>
            <a:ext cx="3440073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State Management Complexity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417237" y="4159448"/>
            <a:ext cx="6440805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Handling global application state effectively across multiple components while maintaining performance.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58" y="4931807"/>
            <a:ext cx="965478" cy="138279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17237" y="5124807"/>
            <a:ext cx="4246483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Ensuring Pixel-Perfect Responsiveness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417237" y="5542240"/>
            <a:ext cx="6440805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Achieving consistent UI/UX across diverse screen sizes and devices required meticulous CSS and layout adjustments.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758" y="6314599"/>
            <a:ext cx="965478" cy="138279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17237" y="6507599"/>
            <a:ext cx="2676168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Optimizing Performance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7417237" y="6925032"/>
            <a:ext cx="6440805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strategies like lazy loading and memoization to ensure fast rendering and smooth user interactions.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2025-06-27T11:35:32Z</dcterms:created>
  <dcterms:modified xsi:type="dcterms:W3CDTF">2025-06-27T11:35:32Z</dcterms:modified>
</cp:coreProperties>
</file>